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74"/>
    <p:restoredTop sz="94673"/>
  </p:normalViewPr>
  <p:slideViewPr>
    <p:cSldViewPr snapToGrid="0" snapToObjects="1">
      <p:cViewPr varScale="1">
        <p:scale>
          <a:sx n="108" d="100"/>
          <a:sy n="108" d="100"/>
        </p:scale>
        <p:origin x="240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DDED4E-4A1A-0F42-BEDD-01D94C00491E}" type="datetimeFigureOut">
              <a:rPr lang="en-DE" smtClean="0"/>
              <a:t>26.10.21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FB89E8-5F23-784F-9A4D-20E3C5C541E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77808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B89E8-5F23-784F-9A4D-20E3C5C541ED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43474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B89E8-5F23-784F-9A4D-20E3C5C541ED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76076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F7C1B-8AA7-7644-9F31-A8FF5D5CE7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A09A5C-51CD-7D46-9433-BAE2D5B5FA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153CC0-D71C-214F-8415-62FA7DD33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91FC-1A55-BB4B-B72B-86D906BE060F}" type="datetimeFigureOut">
              <a:rPr lang="en-DE" smtClean="0"/>
              <a:t>17.10.21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A7C134-AF38-4047-B276-2B5212F6B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7C3AC-7029-B143-A3E2-82A4C1B4A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950C-B9E8-5341-A00A-C4A779B7A2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47402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C6C5F-9D0A-B241-9B66-CA38B642E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8AAD63-DF0F-1246-9AB3-877A60038F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145DA-3EBE-6543-83CE-F12ABA708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91FC-1A55-BB4B-B72B-86D906BE060F}" type="datetimeFigureOut">
              <a:rPr lang="en-DE" smtClean="0"/>
              <a:t>17.10.21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E6843-6101-C445-87ED-090B74FC6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B89FFE-E6BC-0047-BECA-434CDC49A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950C-B9E8-5341-A00A-C4A779B7A2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08246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CFBFC3-D9EF-ED47-B06B-6434E8057C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ED1BD2-02B8-A04D-B6B5-684F3D9C8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EB9E57-3333-024D-8BEC-9D7D64117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91FC-1A55-BB4B-B72B-86D906BE060F}" type="datetimeFigureOut">
              <a:rPr lang="en-DE" smtClean="0"/>
              <a:t>17.10.21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7AF76-6F90-6749-BA8F-D37CDE0AD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286F8-5886-E945-AEDD-B99206C2E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950C-B9E8-5341-A00A-C4A779B7A2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13489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5F2B2-C136-5D45-9FB5-F9897729B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31FC0-D627-994B-978A-14D259B0D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BE50FF-2BA4-9A46-83A1-37B193AFE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91FC-1A55-BB4B-B72B-86D906BE060F}" type="datetimeFigureOut">
              <a:rPr lang="en-DE" smtClean="0"/>
              <a:t>17.10.21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739AB4-EEF8-7047-A425-2BDC47419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993CD-0FB6-3C49-9D30-7FFFF313E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950C-B9E8-5341-A00A-C4A779B7A2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65206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38477-E711-BB44-98CF-A3E95464E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A7ED2A-1600-F840-B1CE-254DC46294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6DBCDC-C0A9-F645-882C-B653E33A7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91FC-1A55-BB4B-B72B-86D906BE060F}" type="datetimeFigureOut">
              <a:rPr lang="en-DE" smtClean="0"/>
              <a:t>17.10.21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3A2DD-1E17-AE40-988A-11F3F2439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641670-00BD-2744-86AB-567256F3D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950C-B9E8-5341-A00A-C4A779B7A2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91926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27BD3-7AE9-C34A-8E1A-0F36477C3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5C285-7BEF-6C49-B0C1-B0FED6B3B8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4AB18B-10BE-7F47-A4B0-426D82E220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87658A-E707-E344-B092-26A8EAE00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91FC-1A55-BB4B-B72B-86D906BE060F}" type="datetimeFigureOut">
              <a:rPr lang="en-DE" smtClean="0"/>
              <a:t>17.10.21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833898-3F6D-FF44-B5B5-7DDA7FED2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E98349-D804-0E40-9C7E-8444A119A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950C-B9E8-5341-A00A-C4A779B7A2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89320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9F1ED-7EA2-A94C-A599-0C4A1DF92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48D11-CC4D-7B43-9C17-A12FDBAA2D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E972B2-5EAE-4E4B-A5F8-0F8BAC7DF2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C4CA3B-CB9A-0548-9EAB-D8907BFCC1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030014-1F8D-D447-A6A9-7803DCEAC4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2DC614-5853-C44D-AF5E-5B1D37FAE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91FC-1A55-BB4B-B72B-86D906BE060F}" type="datetimeFigureOut">
              <a:rPr lang="en-DE" smtClean="0"/>
              <a:t>17.10.21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108839-07FC-9449-B8FB-7BB7D20CF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53844F-180A-CB45-B223-73F5D4537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950C-B9E8-5341-A00A-C4A779B7A2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30695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C7DAD-3D27-7944-A2FF-81E35D898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CAFD2E-7007-1641-B891-B15406ED7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91FC-1A55-BB4B-B72B-86D906BE060F}" type="datetimeFigureOut">
              <a:rPr lang="en-DE" smtClean="0"/>
              <a:t>17.10.21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DB184D-DAA1-F640-AB69-EB908B799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4C2CC2-2175-4E4B-804B-AF891653E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950C-B9E8-5341-A00A-C4A779B7A2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176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DFDB70-BCEE-D944-9898-633748E89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91FC-1A55-BB4B-B72B-86D906BE060F}" type="datetimeFigureOut">
              <a:rPr lang="en-DE" smtClean="0"/>
              <a:t>17.10.21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EDD74B-B77A-044C-8166-8A6F9AC7C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EC1256-D015-5644-9A5B-BCBDD72D8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950C-B9E8-5341-A00A-C4A779B7A2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57662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67A3B-4F05-7E4B-B957-288D6B86C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FCEA3-88E9-5147-A17D-4B2B815CB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C9FDEE-E81B-3A41-B600-17291A55B0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9AE11D-CE1D-7B49-98D6-73A56047D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91FC-1A55-BB4B-B72B-86D906BE060F}" type="datetimeFigureOut">
              <a:rPr lang="en-DE" smtClean="0"/>
              <a:t>17.10.21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B12A4D-B676-A942-AE86-5088952D3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81043-6C9C-274B-9714-EBB0B60DA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950C-B9E8-5341-A00A-C4A779B7A2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56171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F3594-C110-4643-90BE-CC2B4C116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7DE017-EEBE-884D-85EC-56F9408639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564168-D424-7940-ABB6-09E5822CF9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70C65A-E9D5-CF4E-9A47-AA27484F0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D91FC-1A55-BB4B-B72B-86D906BE060F}" type="datetimeFigureOut">
              <a:rPr lang="en-DE" smtClean="0"/>
              <a:t>17.10.21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0ADDE9-E0BE-2647-81FF-FFDB08C07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C287F3-856F-924F-858C-8A1AB7A45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950C-B9E8-5341-A00A-C4A779B7A2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63480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EA065B-84B5-6C4F-B088-FD9D94D9F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5000B-4D4D-BE48-9727-F94EA632A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17384C-0BB1-564B-BB55-6E7A7FCD33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D91FC-1A55-BB4B-B72B-86D906BE060F}" type="datetimeFigureOut">
              <a:rPr lang="en-DE" smtClean="0"/>
              <a:t>17.10.21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2C3D18-E4EB-D843-81DE-D296DFAD51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D67A3-F074-9947-B779-00BCF9C89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DA950C-B9E8-5341-A00A-C4A779B7A2D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46680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C3CEBF-9B47-2B4C-911D-4D58A06C64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406769" y="146538"/>
            <a:ext cx="9378461" cy="65649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B9C65D-CAE8-B34D-B59D-6764C9C3E86D}"/>
              </a:ext>
            </a:extLst>
          </p:cNvPr>
          <p:cNvSpPr txBox="1"/>
          <p:nvPr/>
        </p:nvSpPr>
        <p:spPr>
          <a:xfrm rot="21177640">
            <a:off x="4943378" y="6077333"/>
            <a:ext cx="2506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dirty="0">
                <a:solidFill>
                  <a:srgbClr val="FF0000"/>
                </a:solidFill>
              </a:rPr>
              <a:t>2% uniformly-distributed anomalies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D2C28527-3997-AB4B-8377-2D80D1FEE755}"/>
              </a:ext>
            </a:extLst>
          </p:cNvPr>
          <p:cNvSpPr/>
          <p:nvPr/>
        </p:nvSpPr>
        <p:spPr>
          <a:xfrm rot="15471295">
            <a:off x="5485808" y="5948887"/>
            <a:ext cx="138150" cy="262053"/>
          </a:xfrm>
          <a:prstGeom prst="leftBrace">
            <a:avLst/>
          </a:pr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65958584-E89A-7E42-B0EB-04CEB9A9CF18}"/>
              </a:ext>
            </a:extLst>
          </p:cNvPr>
          <p:cNvSpPr/>
          <p:nvPr/>
        </p:nvSpPr>
        <p:spPr>
          <a:xfrm rot="4836869">
            <a:off x="7665143" y="3325444"/>
            <a:ext cx="176518" cy="4340908"/>
          </a:xfrm>
          <a:prstGeom prst="leftBrace">
            <a:avLst/>
          </a:pr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D1C4F2-5CB5-EE45-981C-F5DFA0A15D09}"/>
              </a:ext>
            </a:extLst>
          </p:cNvPr>
          <p:cNvSpPr txBox="1"/>
          <p:nvPr/>
        </p:nvSpPr>
        <p:spPr>
          <a:xfrm rot="21018335">
            <a:off x="6207295" y="5116254"/>
            <a:ext cx="2894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dirty="0">
                <a:solidFill>
                  <a:srgbClr val="FF0000"/>
                </a:solidFill>
              </a:rPr>
              <a:t>98% Gaussian data</a:t>
            </a:r>
          </a:p>
        </p:txBody>
      </p:sp>
    </p:spTree>
    <p:extLst>
      <p:ext uri="{BB962C8B-B14F-4D97-AF65-F5344CB8AC3E}">
        <p14:creationId xmlns:p14="http://schemas.microsoft.com/office/powerpoint/2010/main" val="3631463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hart, line chart&#10;&#10;Description automatically generated">
            <a:extLst>
              <a:ext uri="{FF2B5EF4-FFF2-40B4-BE49-F238E27FC236}">
                <a16:creationId xmlns:a16="http://schemas.microsoft.com/office/drawing/2014/main" id="{C4D8B6B3-9BF8-8049-BEC0-EC77D9A99F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8143" y="410027"/>
            <a:ext cx="4430779" cy="3101545"/>
          </a:xfrm>
          <a:prstGeom prst="rect">
            <a:avLst/>
          </a:prstGeom>
        </p:spPr>
      </p:pic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603AA7FA-4DAE-9642-9159-2821F81CA2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39315" y="457199"/>
            <a:ext cx="4430779" cy="3101545"/>
          </a:xfrm>
          <a:prstGeom prst="rect">
            <a:avLst/>
          </a:prstGeom>
        </p:spPr>
      </p:pic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26B884AE-47BA-3849-90D2-EDCB3856EB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7230" y="362856"/>
            <a:ext cx="4236264" cy="31958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3E5594C-4E95-3748-A36A-B8EED6F2BC5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7868143" y="3709283"/>
            <a:ext cx="4430778" cy="31015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1CF4F1A-142D-7B4C-A21B-593169320F3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-239315" y="3756455"/>
            <a:ext cx="4430778" cy="310154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04C0D11-72E6-6D48-86C0-34D86F66FF11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3817230" y="3777364"/>
            <a:ext cx="4236264" cy="2965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772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3AA7FA-4DAE-9642-9159-2821F81CA2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61186" y="457199"/>
            <a:ext cx="4430778" cy="31015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B884AE-47BA-3849-90D2-EDCB3856EBF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971605" y="478108"/>
            <a:ext cx="4236264" cy="29653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4D8B6B3-9BF8-8049-BEC0-EC77D9A99F1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7891894" y="457527"/>
            <a:ext cx="4430778" cy="310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071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12807</TotalTime>
  <Words>10</Words>
  <Application>Microsoft Macintosh PowerPoint</Application>
  <PresentationFormat>Widescreen</PresentationFormat>
  <Paragraphs>4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Susanne Gerber</dc:creator>
  <cp:lastModifiedBy>Susanne Gerber</cp:lastModifiedBy>
  <cp:revision>3</cp:revision>
  <dcterms:created xsi:type="dcterms:W3CDTF">2021-10-17T13:24:14Z</dcterms:created>
  <dcterms:modified xsi:type="dcterms:W3CDTF">2021-10-26T10:51:32Z</dcterms:modified>
</cp:coreProperties>
</file>

<file path=docProps/thumbnail.jpeg>
</file>